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9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960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7432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416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7414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856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8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0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2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065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7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8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6AE4CD-CE4D-96D2-CA44-503C7773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8C36A8D-32A6-586C-DEF1-4F06A3FA9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5A7D67AE-0FF9-8733-0E7C-16E5DB5BB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261"/>
            <a:ext cx="12192000" cy="54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99227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13322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עשן מתפתל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טבלת הליגה ולחלוקה לפליאוף</dc:title>
  <dc:creator>7storeb B-7</dc:creator>
  <cp:lastModifiedBy>7storeb B-7</cp:lastModifiedBy>
  <cp:revision>18</cp:revision>
  <dcterms:created xsi:type="dcterms:W3CDTF">2024-03-24T15:45:15Z</dcterms:created>
  <dcterms:modified xsi:type="dcterms:W3CDTF">2024-10-31T13:26:02Z</dcterms:modified>
</cp:coreProperties>
</file>