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0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13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65DF6484-1B20-4388-877E-753E50B4957D}" type="datetimeFigureOut">
              <a:rPr lang="he-IL" smtClean="0"/>
              <a:t>ל'/חשון/תשפ"ה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2F99A45C-6B61-4965-800B-39BA6271937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95634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6484-1B20-4388-877E-753E50B4957D}" type="datetimeFigureOut">
              <a:rPr lang="he-IL" smtClean="0"/>
              <a:t>ל'/חשון/תשפ"ה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9A45C-6B61-4965-800B-39BA6271937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16914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6484-1B20-4388-877E-753E50B4957D}" type="datetimeFigureOut">
              <a:rPr lang="he-IL" smtClean="0"/>
              <a:t>ל'/חשון/תשפ"ה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9A45C-6B61-4965-800B-39BA6271937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2361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6484-1B20-4388-877E-753E50B4957D}" type="datetimeFigureOut">
              <a:rPr lang="he-IL" smtClean="0"/>
              <a:t>ל'/חשון/תשפ"ה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9A45C-6B61-4965-800B-39BA6271937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7889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6484-1B20-4388-877E-753E50B4957D}" type="datetimeFigureOut">
              <a:rPr lang="he-IL" smtClean="0"/>
              <a:t>ל'/חשון/תשפ"ה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9A45C-6B61-4965-800B-39BA6271937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5530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עמוד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6484-1B20-4388-877E-753E50B4957D}" type="datetimeFigureOut">
              <a:rPr lang="he-IL" smtClean="0"/>
              <a:t>ל'/חשון/תשפ"ה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9A45C-6B61-4965-800B-39BA6271937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566931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עמודת 3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6484-1B20-4388-877E-753E50B4957D}" type="datetimeFigureOut">
              <a:rPr lang="he-IL" smtClean="0"/>
              <a:t>ל'/חשון/תשפ"ה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9A45C-6B61-4965-800B-39BA6271937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513713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65DF6484-1B20-4388-877E-753E50B4957D}" type="datetimeFigureOut">
              <a:rPr lang="he-IL" smtClean="0"/>
              <a:t>ל'/חשון/תשפ"ה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9A45C-6B61-4965-800B-39BA6271937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033478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65DF6484-1B20-4388-877E-753E50B4957D}" type="datetimeFigureOut">
              <a:rPr lang="he-IL" smtClean="0"/>
              <a:t>ל'/חשון/תשפ"ה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9A45C-6B61-4965-800B-39BA6271937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11840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6484-1B20-4388-877E-753E50B4957D}" type="datetimeFigureOut">
              <a:rPr lang="he-IL" smtClean="0"/>
              <a:t>ל'/חשון/תשפ"ה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9A45C-6B61-4965-800B-39BA6271937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61726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6484-1B20-4388-877E-753E50B4957D}" type="datetimeFigureOut">
              <a:rPr lang="he-IL" smtClean="0"/>
              <a:t>ל'/חשון/תשפ"ה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9A45C-6B61-4965-800B-39BA6271937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94804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6484-1B20-4388-877E-753E50B4957D}" type="datetimeFigureOut">
              <a:rPr lang="he-IL" smtClean="0"/>
              <a:t>ל'/חשון/תשפ"ה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9A45C-6B61-4965-800B-39BA6271937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1068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6484-1B20-4388-877E-753E50B4957D}" type="datetimeFigureOut">
              <a:rPr lang="he-IL" smtClean="0"/>
              <a:t>ל'/חשון/תשפ"ה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9A45C-6B61-4965-800B-39BA6271937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19764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6484-1B20-4388-877E-753E50B4957D}" type="datetimeFigureOut">
              <a:rPr lang="he-IL" smtClean="0"/>
              <a:t>ל'/חשון/תשפ"ה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9A45C-6B61-4965-800B-39BA6271937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63120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6484-1B20-4388-877E-753E50B4957D}" type="datetimeFigureOut">
              <a:rPr lang="he-IL" smtClean="0"/>
              <a:t>ל'/חשון/תשפ"ה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9A45C-6B61-4965-800B-39BA6271937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35948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6484-1B20-4388-877E-753E50B4957D}" type="datetimeFigureOut">
              <a:rPr lang="he-IL" smtClean="0"/>
              <a:t>ל'/חשון/תשפ"ה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9A45C-6B61-4965-800B-39BA6271937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60399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6484-1B20-4388-877E-753E50B4957D}" type="datetimeFigureOut">
              <a:rPr lang="he-IL" smtClean="0"/>
              <a:t>ל'/חשון/תשפ"ה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9A45C-6B61-4965-800B-39BA6271937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46405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65DF6484-1B20-4388-877E-753E50B4957D}" type="datetimeFigureOut">
              <a:rPr lang="he-IL" smtClean="0"/>
              <a:t>ל'/חשון/תשפ"ה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he-IL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2F99A45C-6B61-4965-800B-39BA6271937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46082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0A98003-4086-F384-3B57-072DB59A9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טבלת הליגה מחזור 5</a:t>
            </a:r>
          </a:p>
        </p:txBody>
      </p:sp>
      <p:pic>
        <p:nvPicPr>
          <p:cNvPr id="31" name="מציין מיקום תוכן 30">
            <a:extLst>
              <a:ext uri="{FF2B5EF4-FFF2-40B4-BE49-F238E27FC236}">
                <a16:creationId xmlns:a16="http://schemas.microsoft.com/office/drawing/2014/main" id="{AE7FDC95-51C7-7FA0-6829-3C73704FD2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3972" y="2256040"/>
            <a:ext cx="5536202" cy="3628292"/>
          </a:xfrm>
        </p:spPr>
      </p:pic>
    </p:spTree>
    <p:extLst>
      <p:ext uri="{BB962C8B-B14F-4D97-AF65-F5344CB8AC3E}">
        <p14:creationId xmlns:p14="http://schemas.microsoft.com/office/powerpoint/2010/main" val="41099276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יונים - חדר ישיבות">
  <a:themeElements>
    <a:clrScheme name="יונים - חדר ישיבות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יונים - חדר ישיבות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יונים - חדר ישיבות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6135</TotalTime>
  <Words>4</Words>
  <Application>Microsoft Office PowerPoint</Application>
  <PresentationFormat>מסך רחב</PresentationFormat>
  <Paragraphs>1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יונים - חדר ישיבות</vt:lpstr>
      <vt:lpstr>טבלת הליגה מחזור 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7storeb B-7</dc:creator>
  <cp:lastModifiedBy>7storeb B-7</cp:lastModifiedBy>
  <cp:revision>17</cp:revision>
  <dcterms:created xsi:type="dcterms:W3CDTF">2024-03-24T09:57:31Z</dcterms:created>
  <dcterms:modified xsi:type="dcterms:W3CDTF">2024-12-01T09:34:48Z</dcterms:modified>
</cp:coreProperties>
</file>