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563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91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236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8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530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6693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371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3347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18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172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80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0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76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312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59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39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40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5DF6484-1B20-4388-877E-753E50B4957D}" type="datetimeFigureOut">
              <a:rPr lang="he-IL" smtClean="0"/>
              <a:t>ל'/חשון/תשפ"ה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99A45C-6B61-4965-800B-39BA6271937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608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A98003-4086-F384-3B57-072DB59A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טבלת הליגה מחזור 5</a:t>
            </a:r>
          </a:p>
        </p:txBody>
      </p:sp>
      <p:pic>
        <p:nvPicPr>
          <p:cNvPr id="31" name="מציין מיקום תוכן 30">
            <a:extLst>
              <a:ext uri="{FF2B5EF4-FFF2-40B4-BE49-F238E27FC236}">
                <a16:creationId xmlns:a16="http://schemas.microsoft.com/office/drawing/2014/main" id="{AE7FDC95-51C7-7FA0-6829-3C73704FD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972" y="2256040"/>
            <a:ext cx="5536202" cy="3628292"/>
          </a:xfrm>
        </p:spPr>
      </p:pic>
    </p:spTree>
    <p:extLst>
      <p:ext uri="{BB962C8B-B14F-4D97-AF65-F5344CB8AC3E}">
        <p14:creationId xmlns:p14="http://schemas.microsoft.com/office/powerpoint/2010/main" val="4109927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 - חדר ישיבות">
  <a:themeElements>
    <a:clrScheme name="יונים - חדר ישיבות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יונים - חדר ישיבות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 - חדר ישיבות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6135</TotalTime>
  <Words>4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יונים - חדר ישיבות</vt:lpstr>
      <vt:lpstr>טבלת הליגה מחזור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7storeb B-7</dc:creator>
  <cp:lastModifiedBy>7storeb B-7</cp:lastModifiedBy>
  <cp:revision>17</cp:revision>
  <dcterms:created xsi:type="dcterms:W3CDTF">2024-03-24T09:57:31Z</dcterms:created>
  <dcterms:modified xsi:type="dcterms:W3CDTF">2024-12-01T09:34:48Z</dcterms:modified>
</cp:coreProperties>
</file>