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5B0A250-5CC0-1746-B209-08E8B0DAE6AF}" type="datetimeFigureOut">
              <a:rPr lang="en-US" smtClean="0"/>
              <a:pPr algn="l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66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68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6145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015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2682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525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30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1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8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88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32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9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3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77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0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11/5/2024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0A250-5CC0-1746-B209-08E8B0DAE6AF}" type="datetimeFigureOut">
              <a:rPr lang="en-US" smtClean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16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538C03-2A02-815D-222E-66C88932D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5321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/>
              <a:t>טבלת הליגה</a:t>
            </a:r>
          </a:p>
        </p:txBody>
      </p:sp>
      <p:pic>
        <p:nvPicPr>
          <p:cNvPr id="6" name="מציין מיקום תוכן 5">
            <a:extLst>
              <a:ext uri="{FF2B5EF4-FFF2-40B4-BE49-F238E27FC236}">
                <a16:creationId xmlns:a16="http://schemas.microsoft.com/office/drawing/2014/main" id="{D90AF4B8-227D-3623-50C7-D3600F7428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543" y="2160588"/>
            <a:ext cx="7366952" cy="3881437"/>
          </a:xfrm>
        </p:spPr>
      </p:pic>
    </p:spTree>
    <p:extLst>
      <p:ext uri="{BB962C8B-B14F-4D97-AF65-F5344CB8AC3E}">
        <p14:creationId xmlns:p14="http://schemas.microsoft.com/office/powerpoint/2010/main" val="3514869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FA531BA-E6C9-119B-066B-2C1826EFA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/>
              <a:t>טבלת הליגה</a:t>
            </a:r>
          </a:p>
        </p:txBody>
      </p:sp>
      <p:pic>
        <p:nvPicPr>
          <p:cNvPr id="6" name="מציין מיקום תוכן 5">
            <a:extLst>
              <a:ext uri="{FF2B5EF4-FFF2-40B4-BE49-F238E27FC236}">
                <a16:creationId xmlns:a16="http://schemas.microsoft.com/office/drawing/2014/main" id="{C83931D7-DC00-22ED-D85D-2B68FFC99F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295" y="2160588"/>
            <a:ext cx="4021448" cy="3881437"/>
          </a:xfrm>
        </p:spPr>
      </p:pic>
    </p:spTree>
    <p:extLst>
      <p:ext uri="{BB962C8B-B14F-4D97-AF65-F5344CB8AC3E}">
        <p14:creationId xmlns:p14="http://schemas.microsoft.com/office/powerpoint/2010/main" val="39489174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4128</TotalTime>
  <Words>4</Words>
  <Application>Microsoft Office PowerPoint</Application>
  <PresentationFormat>מסך רחב</PresentationFormat>
  <Paragraphs>2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טבלת הליגה</vt:lpstr>
      <vt:lpstr>טבלת הליגה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ליגה למקומות</dc:title>
  <dc:creator>7storeb B-7</dc:creator>
  <cp:lastModifiedBy>7storeb B-7</cp:lastModifiedBy>
  <cp:revision>4</cp:revision>
  <dcterms:created xsi:type="dcterms:W3CDTF">2024-03-07T18:12:55Z</dcterms:created>
  <dcterms:modified xsi:type="dcterms:W3CDTF">2024-11-05T09:27:01Z</dcterms:modified>
</cp:coreProperties>
</file>