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5B0A250-5CC0-1746-B209-08E8B0DAE6AF}" type="datetimeFigureOut">
              <a:rPr lang="en-US" smtClean="0"/>
              <a:pPr algn="l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6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8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14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15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682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25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0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1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8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2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7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11/5/2024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0A250-5CC0-1746-B209-08E8B0DAE6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6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538C03-2A02-815D-222E-66C88932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5321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טבלת הליגה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id="{D90AF4B8-227D-3623-50C7-D3600F742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543" y="2160588"/>
            <a:ext cx="7366952" cy="3881437"/>
          </a:xfrm>
        </p:spPr>
      </p:pic>
    </p:spTree>
    <p:extLst>
      <p:ext uri="{BB962C8B-B14F-4D97-AF65-F5344CB8AC3E}">
        <p14:creationId xmlns:p14="http://schemas.microsoft.com/office/powerpoint/2010/main" val="351486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A531BA-E6C9-119B-066B-2C1826EF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טבלת הליגה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id="{C83931D7-DC00-22ED-D85D-2B68FFC99F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295" y="2160588"/>
            <a:ext cx="4021448" cy="3881437"/>
          </a:xfrm>
        </p:spPr>
      </p:pic>
    </p:spTree>
    <p:extLst>
      <p:ext uri="{BB962C8B-B14F-4D97-AF65-F5344CB8AC3E}">
        <p14:creationId xmlns:p14="http://schemas.microsoft.com/office/powerpoint/2010/main" val="39489174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4128</TotalTime>
  <Words>4</Words>
  <Application>Microsoft Office PowerPoint</Application>
  <PresentationFormat>מסך רחב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טבלת הליגה</vt:lpstr>
      <vt:lpstr>טבלת הליגה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ליגה למקומות</dc:title>
  <dc:creator>7storeb B-7</dc:creator>
  <cp:lastModifiedBy>7storeb B-7</cp:lastModifiedBy>
  <cp:revision>4</cp:revision>
  <dcterms:created xsi:type="dcterms:W3CDTF">2024-03-07T18:12:55Z</dcterms:created>
  <dcterms:modified xsi:type="dcterms:W3CDTF">2024-11-05T09:27:01Z</dcterms:modified>
</cp:coreProperties>
</file>