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49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3960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374324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84161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474140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68563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80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1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50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2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95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0650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1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87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682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D6AE4CD-CE4D-96D2-CA44-503C7773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8C36A8D-32A6-586C-DEF1-4F06A3FA90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4" name="תמונה 13">
            <a:extLst>
              <a:ext uri="{FF2B5EF4-FFF2-40B4-BE49-F238E27FC236}">
                <a16:creationId xmlns:a16="http://schemas.microsoft.com/office/drawing/2014/main" id="{4641ECF3-2084-FC3D-0FA2-64158BFAE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25045"/>
            <a:ext cx="11629292" cy="638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49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71D7CBC-FE2F-DD86-B7E7-6E5B4F166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041D711-8B79-658D-210B-A5DEFE2E39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6F3DA1CF-9A23-0079-3464-34B15A3B0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0336"/>
            <a:ext cx="12192000" cy="4937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339632"/>
      </p:ext>
    </p:extLst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13331</TotalTime>
  <Words>0</Words>
  <Application>Microsoft Office PowerPoint</Application>
  <PresentationFormat>מסך רחב</PresentationFormat>
  <Paragraphs>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עשן מתפתל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טבלת הליגה ולחלוקה לפליאוף</dc:title>
  <dc:creator>7storeb B-7</dc:creator>
  <cp:lastModifiedBy>7storeb B-7</cp:lastModifiedBy>
  <cp:revision>21</cp:revision>
  <dcterms:created xsi:type="dcterms:W3CDTF">2024-03-24T15:45:15Z</dcterms:created>
  <dcterms:modified xsi:type="dcterms:W3CDTF">2024-10-31T13:37:23Z</dcterms:modified>
</cp:coreProperties>
</file>