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9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960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37432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416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7414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8563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8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0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2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5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065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1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7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8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D6AE4CD-CE4D-96D2-CA44-503C7773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8C36A8D-32A6-586C-DEF1-4F06A3FA90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4641ECF3-2084-FC3D-0FA2-64158BFAE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25045"/>
            <a:ext cx="11629292" cy="63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9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1D7CBC-FE2F-DD86-B7E7-6E5B4F16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041D711-8B79-658D-210B-A5DEFE2E39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F3DA1CF-9A23-0079-3464-34B15A3B0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0336"/>
            <a:ext cx="12192000" cy="493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339632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13331</TotalTime>
  <Words>0</Words>
  <Application>Microsoft Office PowerPoint</Application>
  <PresentationFormat>מסך רחב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עשן מתפתל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טבלת הליגה ולחלוקה לפליאוף</dc:title>
  <dc:creator>7storeb B-7</dc:creator>
  <cp:lastModifiedBy>7storeb B-7</cp:lastModifiedBy>
  <cp:revision>21</cp:revision>
  <dcterms:created xsi:type="dcterms:W3CDTF">2024-03-24T15:45:15Z</dcterms:created>
  <dcterms:modified xsi:type="dcterms:W3CDTF">2024-10-31T13:37:23Z</dcterms:modified>
</cp:coreProperties>
</file>