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68" r:id="rId2"/>
    <p:sldId id="26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96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5431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75335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2695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304561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נכון או לא נכו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339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2691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71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53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39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778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95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64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8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176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3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75AD1FA-1F43-6A3E-3AD3-3E95E0B46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1"/>
            <a:ext cx="8596668" cy="625230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ממוצאים אישיים 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3B573AF-7A12-B18A-67A2-A1A8ECB64D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6D6124C0-85DC-F4AF-40D5-5569C7E54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964" y="0"/>
            <a:ext cx="60320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87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4076E73-02BF-FBB6-D246-B840A1FDD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109" y="296985"/>
            <a:ext cx="6518030" cy="547077"/>
          </a:xfrm>
        </p:spPr>
        <p:txBody>
          <a:bodyPr>
            <a:normAutofit fontScale="90000"/>
          </a:bodyPr>
          <a:lstStyle/>
          <a:p>
            <a:pPr algn="ctr"/>
            <a:r>
              <a:rPr lang="he-IL" dirty="0"/>
              <a:t>מצטייני הליגה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A70C0BDD-F59A-9DE0-E643-F6450EE86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140" y="844062"/>
            <a:ext cx="10090152" cy="3489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438139"/>
      </p:ext>
    </p:extLst>
  </p:cSld>
  <p:clrMapOvr>
    <a:masterClrMapping/>
  </p:clrMapOvr>
</p:sld>
</file>

<file path=ppt/theme/theme1.xml><?xml version="1.0" encoding="utf-8"?>
<a:theme xmlns:a="http://schemas.openxmlformats.org/drawingml/2006/main" name="פיאה">
  <a:themeElements>
    <a:clrScheme name="פיאה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פיאה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6706</TotalTime>
  <Words>4</Words>
  <Application>Microsoft Office PowerPoint</Application>
  <PresentationFormat>מסך רחב</PresentationFormat>
  <Paragraphs>2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פיאה</vt:lpstr>
      <vt:lpstr>ממוצאים אישיים </vt:lpstr>
      <vt:lpstr>מצטייני הליגה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טבלת הליגה ולחלוקה לפליאוף</dc:title>
  <dc:creator>7storeb B-7</dc:creator>
  <cp:lastModifiedBy>7storeb B-7</cp:lastModifiedBy>
  <cp:revision>17</cp:revision>
  <dcterms:created xsi:type="dcterms:W3CDTF">2024-03-24T15:45:15Z</dcterms:created>
  <dcterms:modified xsi:type="dcterms:W3CDTF">2024-11-05T09:31:43Z</dcterms:modified>
</cp:coreProperties>
</file>